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4" r:id="rId3"/>
    <p:sldId id="265" r:id="rId4"/>
    <p:sldId id="266" r:id="rId5"/>
    <p:sldId id="267" r:id="rId6"/>
    <p:sldId id="260" r:id="rId7"/>
    <p:sldId id="261" r:id="rId8"/>
    <p:sldId id="263" r:id="rId9"/>
    <p:sldId id="259" r:id="rId10"/>
    <p:sldId id="257" r:id="rId11"/>
    <p:sldId id="258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C7AC3-6619-46C6-BBAE-76A22B8741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CB8B78-68A4-4421-8739-5FE69B2A94C7}">
      <dgm:prSet/>
      <dgm:spPr/>
      <dgm:t>
        <a:bodyPr/>
        <a:lstStyle/>
        <a:p>
          <a:pPr rtl="0"/>
          <a:r>
            <a:rPr lang="en-US" b="0" i="0" smtClean="0"/>
            <a:t>Natural hazards include </a:t>
          </a:r>
          <a:endParaRPr lang="en-US"/>
        </a:p>
      </dgm:t>
    </dgm:pt>
    <dgm:pt modelId="{CAAF76E7-01B8-4C1A-A1DD-4CC220080668}" type="parTrans" cxnId="{5788BA3C-0571-4B62-9F8B-FD9F355B9858}">
      <dgm:prSet/>
      <dgm:spPr/>
      <dgm:t>
        <a:bodyPr/>
        <a:lstStyle/>
        <a:p>
          <a:endParaRPr lang="en-US"/>
        </a:p>
      </dgm:t>
    </dgm:pt>
    <dgm:pt modelId="{AFC26BD0-4A3E-4803-8CAF-80FDC993E210}" type="sibTrans" cxnId="{5788BA3C-0571-4B62-9F8B-FD9F355B9858}">
      <dgm:prSet/>
      <dgm:spPr/>
      <dgm:t>
        <a:bodyPr/>
        <a:lstStyle/>
        <a:p>
          <a:endParaRPr lang="en-US"/>
        </a:p>
      </dgm:t>
    </dgm:pt>
    <dgm:pt modelId="{8238FFF6-0A55-45B7-A8AE-D38F00B5B878}">
      <dgm:prSet/>
      <dgm:spPr/>
      <dgm:t>
        <a:bodyPr/>
        <a:lstStyle/>
        <a:p>
          <a:pPr rtl="0"/>
          <a:r>
            <a:rPr lang="en-US" b="0" i="0" dirty="0" smtClean="0"/>
            <a:t>geological (e.g., earthquakes and landslides) </a:t>
          </a:r>
          <a:endParaRPr lang="en-US" dirty="0"/>
        </a:p>
      </dgm:t>
    </dgm:pt>
    <dgm:pt modelId="{43760103-E910-40EB-9BB8-B7B6111A29BE}" type="parTrans" cxnId="{D2C77B10-2A87-4996-A9D4-D6A81D0ABDF2}">
      <dgm:prSet/>
      <dgm:spPr/>
      <dgm:t>
        <a:bodyPr/>
        <a:lstStyle/>
        <a:p>
          <a:endParaRPr lang="en-US"/>
        </a:p>
      </dgm:t>
    </dgm:pt>
    <dgm:pt modelId="{373E9A5D-E050-4C6D-A435-56A1F46DE21A}" type="sibTrans" cxnId="{D2C77B10-2A87-4996-A9D4-D6A81D0ABDF2}">
      <dgm:prSet/>
      <dgm:spPr/>
      <dgm:t>
        <a:bodyPr/>
        <a:lstStyle/>
        <a:p>
          <a:endParaRPr lang="en-US"/>
        </a:p>
      </dgm:t>
    </dgm:pt>
    <dgm:pt modelId="{102F6AD5-7340-49B9-9E02-0CCD4F3661B8}">
      <dgm:prSet/>
      <dgm:spPr/>
      <dgm:t>
        <a:bodyPr/>
        <a:lstStyle/>
        <a:p>
          <a:pPr rtl="0"/>
          <a:r>
            <a:rPr lang="en-US" b="0" i="0" dirty="0" smtClean="0"/>
            <a:t>meteorological events such as cyclones, tornadoes, hailstorms, floods, droughts, and wildfires. </a:t>
          </a:r>
          <a:endParaRPr lang="en-US" dirty="0"/>
        </a:p>
      </dgm:t>
    </dgm:pt>
    <dgm:pt modelId="{A0710D3B-D8B9-4289-A1FB-D564B49504E3}" type="parTrans" cxnId="{670A7F98-EFC0-4F37-9548-B961D65401AA}">
      <dgm:prSet/>
      <dgm:spPr/>
      <dgm:t>
        <a:bodyPr/>
        <a:lstStyle/>
        <a:p>
          <a:endParaRPr lang="en-US"/>
        </a:p>
      </dgm:t>
    </dgm:pt>
    <dgm:pt modelId="{4C0E077D-89C1-490B-BC7D-39712537DD83}" type="sibTrans" cxnId="{670A7F98-EFC0-4F37-9548-B961D65401AA}">
      <dgm:prSet/>
      <dgm:spPr/>
      <dgm:t>
        <a:bodyPr/>
        <a:lstStyle/>
        <a:p>
          <a:endParaRPr lang="en-US"/>
        </a:p>
      </dgm:t>
    </dgm:pt>
    <dgm:pt modelId="{2103380B-97CE-45EC-87D2-F132D243AEAB}" type="pres">
      <dgm:prSet presAssocID="{78BC7AC3-6619-46C6-BBAE-76A22B8741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E033A-8E52-4FA3-8A11-D48003C227A5}" type="pres">
      <dgm:prSet presAssocID="{A5CB8B78-68A4-4421-8739-5FE69B2A94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6191C-3463-48ED-A603-DEB9FDA5346F}" type="pres">
      <dgm:prSet presAssocID="{A5CB8B78-68A4-4421-8739-5FE69B2A94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8BA3C-0571-4B62-9F8B-FD9F355B9858}" srcId="{78BC7AC3-6619-46C6-BBAE-76A22B874137}" destId="{A5CB8B78-68A4-4421-8739-5FE69B2A94C7}" srcOrd="0" destOrd="0" parTransId="{CAAF76E7-01B8-4C1A-A1DD-4CC220080668}" sibTransId="{AFC26BD0-4A3E-4803-8CAF-80FDC993E210}"/>
    <dgm:cxn modelId="{8427F2AE-CE03-469A-8555-758569459E86}" type="presOf" srcId="{A5CB8B78-68A4-4421-8739-5FE69B2A94C7}" destId="{4B2E033A-8E52-4FA3-8A11-D48003C227A5}" srcOrd="0" destOrd="0" presId="urn:microsoft.com/office/officeart/2005/8/layout/vList2"/>
    <dgm:cxn modelId="{DDA6400C-B4F0-423D-AF6B-BB5BB69EB7D1}" type="presOf" srcId="{78BC7AC3-6619-46C6-BBAE-76A22B874137}" destId="{2103380B-97CE-45EC-87D2-F132D243AEAB}" srcOrd="0" destOrd="0" presId="urn:microsoft.com/office/officeart/2005/8/layout/vList2"/>
    <dgm:cxn modelId="{D2C77B10-2A87-4996-A9D4-D6A81D0ABDF2}" srcId="{A5CB8B78-68A4-4421-8739-5FE69B2A94C7}" destId="{8238FFF6-0A55-45B7-A8AE-D38F00B5B878}" srcOrd="0" destOrd="0" parTransId="{43760103-E910-40EB-9BB8-B7B6111A29BE}" sibTransId="{373E9A5D-E050-4C6D-A435-56A1F46DE21A}"/>
    <dgm:cxn modelId="{B215C749-6D68-4847-968C-19B279EDB080}" type="presOf" srcId="{8238FFF6-0A55-45B7-A8AE-D38F00B5B878}" destId="{9066191C-3463-48ED-A603-DEB9FDA5346F}" srcOrd="0" destOrd="0" presId="urn:microsoft.com/office/officeart/2005/8/layout/vList2"/>
    <dgm:cxn modelId="{A989467A-FEAE-4DEC-929E-9C70F791EA67}" type="presOf" srcId="{102F6AD5-7340-49B9-9E02-0CCD4F3661B8}" destId="{9066191C-3463-48ED-A603-DEB9FDA5346F}" srcOrd="0" destOrd="1" presId="urn:microsoft.com/office/officeart/2005/8/layout/vList2"/>
    <dgm:cxn modelId="{670A7F98-EFC0-4F37-9548-B961D65401AA}" srcId="{A5CB8B78-68A4-4421-8739-5FE69B2A94C7}" destId="{102F6AD5-7340-49B9-9E02-0CCD4F3661B8}" srcOrd="1" destOrd="0" parTransId="{A0710D3B-D8B9-4289-A1FB-D564B49504E3}" sibTransId="{4C0E077D-89C1-490B-BC7D-39712537DD83}"/>
    <dgm:cxn modelId="{F1A0434A-6E53-4941-BDD2-64F67F1ACE94}" type="presParOf" srcId="{2103380B-97CE-45EC-87D2-F132D243AEAB}" destId="{4B2E033A-8E52-4FA3-8A11-D48003C227A5}" srcOrd="0" destOrd="0" presId="urn:microsoft.com/office/officeart/2005/8/layout/vList2"/>
    <dgm:cxn modelId="{F2D276C7-33FF-4BED-9BD5-B56EE92DB879}" type="presParOf" srcId="{2103380B-97CE-45EC-87D2-F132D243AEAB}" destId="{9066191C-3463-48ED-A603-DEB9FDA534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4520F-FFAC-4EBB-A060-C4221E94D3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163BB-B34E-4B48-926E-41FB5C7629C1}">
      <dgm:prSet/>
      <dgm:spPr/>
      <dgm:t>
        <a:bodyPr/>
        <a:lstStyle/>
        <a:p>
          <a:pPr rtl="0"/>
          <a:r>
            <a:rPr lang="en-US" dirty="0" smtClean="0"/>
            <a:t>which  denote intensity, place of potential occurrence, and frequency of the natural phenomenon respectively</a:t>
          </a:r>
          <a:endParaRPr lang="en-US" dirty="0"/>
        </a:p>
      </dgm:t>
    </dgm:pt>
    <dgm:pt modelId="{045DC950-BE76-477C-B17F-53712340D845}" type="parTrans" cxnId="{5D4C4124-F913-4E61-8D23-8C052E57B6C8}">
      <dgm:prSet/>
      <dgm:spPr/>
      <dgm:t>
        <a:bodyPr/>
        <a:lstStyle/>
        <a:p>
          <a:endParaRPr lang="en-US"/>
        </a:p>
      </dgm:t>
    </dgm:pt>
    <dgm:pt modelId="{D86889DF-EE06-4F2F-8181-BE159B699BAC}" type="sibTrans" cxnId="{5D4C4124-F913-4E61-8D23-8C052E57B6C8}">
      <dgm:prSet/>
      <dgm:spPr/>
      <dgm:t>
        <a:bodyPr/>
        <a:lstStyle/>
        <a:p>
          <a:endParaRPr lang="en-US"/>
        </a:p>
      </dgm:t>
    </dgm:pt>
    <dgm:pt modelId="{01DB58AE-1165-4B0D-8E7C-4E335F04B102}" type="pres">
      <dgm:prSet presAssocID="{23A4520F-FFAC-4EBB-A060-C4221E94D3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BCE4E-E38F-4BD3-9762-7E131F62196E}" type="pres">
      <dgm:prSet presAssocID="{D19163BB-B34E-4B48-926E-41FB5C7629C1}" presName="parentText" presStyleLbl="node1" presStyleIdx="0" presStyleCnt="1" custLinFactNeighborX="-28262" custLinFactNeighborY="-18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93B70-8BE3-4CD3-97A1-5AB4EFDE720B}" type="presOf" srcId="{D19163BB-B34E-4B48-926E-41FB5C7629C1}" destId="{08BBCE4E-E38F-4BD3-9762-7E131F62196E}" srcOrd="0" destOrd="0" presId="urn:microsoft.com/office/officeart/2005/8/layout/vList2"/>
    <dgm:cxn modelId="{5D4C4124-F913-4E61-8D23-8C052E57B6C8}" srcId="{23A4520F-FFAC-4EBB-A060-C4221E94D3A1}" destId="{D19163BB-B34E-4B48-926E-41FB5C7629C1}" srcOrd="0" destOrd="0" parTransId="{045DC950-BE76-477C-B17F-53712340D845}" sibTransId="{D86889DF-EE06-4F2F-8181-BE159B699BAC}"/>
    <dgm:cxn modelId="{B02B658F-689B-4A78-9142-9A2F688329DD}" type="presOf" srcId="{23A4520F-FFAC-4EBB-A060-C4221E94D3A1}" destId="{01DB58AE-1165-4B0D-8E7C-4E335F04B102}" srcOrd="0" destOrd="0" presId="urn:microsoft.com/office/officeart/2005/8/layout/vList2"/>
    <dgm:cxn modelId="{157E2F28-A0AA-4AE1-A511-099A88B8782F}" type="presParOf" srcId="{01DB58AE-1165-4B0D-8E7C-4E335F04B102}" destId="{08BBCE4E-E38F-4BD3-9762-7E131F6219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E033A-8E52-4FA3-8A11-D48003C227A5}">
      <dsp:nvSpPr>
        <dsp:cNvPr id="0" name=""/>
        <dsp:cNvSpPr/>
      </dsp:nvSpPr>
      <dsp:spPr>
        <a:xfrm>
          <a:off x="0" y="39513"/>
          <a:ext cx="894715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0" i="0" kern="1200" smtClean="0"/>
            <a:t>Natural hazards include </a:t>
          </a:r>
          <a:endParaRPr lang="en-US" sz="4900" kern="1200"/>
        </a:p>
      </dsp:txBody>
      <dsp:txXfrm>
        <a:off x="57372" y="96885"/>
        <a:ext cx="8832406" cy="1060520"/>
      </dsp:txXfrm>
    </dsp:sp>
    <dsp:sp modelId="{9066191C-3463-48ED-A603-DEB9FDA5346F}">
      <dsp:nvSpPr>
        <dsp:cNvPr id="0" name=""/>
        <dsp:cNvSpPr/>
      </dsp:nvSpPr>
      <dsp:spPr>
        <a:xfrm>
          <a:off x="0" y="1214778"/>
          <a:ext cx="8947150" cy="294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62230" rIns="348488" bIns="622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b="0" i="0" kern="1200" dirty="0" smtClean="0"/>
            <a:t>geological (e.g., earthquakes and landslides) 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b="0" i="0" kern="1200" dirty="0" smtClean="0"/>
            <a:t>meteorological events such as cyclones, tornadoes, hailstorms, floods, droughts, and wildfires. </a:t>
          </a:r>
          <a:endParaRPr lang="en-US" sz="3800" kern="1200" dirty="0"/>
        </a:p>
      </dsp:txBody>
      <dsp:txXfrm>
        <a:off x="0" y="1214778"/>
        <a:ext cx="8947150" cy="2941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BCE4E-E38F-4BD3-9762-7E131F62196E}">
      <dsp:nvSpPr>
        <dsp:cNvPr id="0" name=""/>
        <dsp:cNvSpPr/>
      </dsp:nvSpPr>
      <dsp:spPr>
        <a:xfrm>
          <a:off x="0" y="0"/>
          <a:ext cx="7798191" cy="271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which  denote intensity, place of potential occurrence, and frequency of the natural phenomenon respectively</a:t>
          </a:r>
          <a:endParaRPr lang="en-US" sz="3800" kern="1200" dirty="0"/>
        </a:p>
      </dsp:txBody>
      <dsp:txXfrm>
        <a:off x="132392" y="132392"/>
        <a:ext cx="7533407" cy="24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20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899DB2-5749-4964-91C5-1004F3F6B45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5AD6-3DC6-4492-936B-E6DD096D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6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GIS software's related to environments and nature hazards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18" y="115910"/>
            <a:ext cx="11760591" cy="65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48" y="0"/>
            <a:ext cx="118168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54" y="452718"/>
            <a:ext cx="7829730" cy="5087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684" y="452718"/>
            <a:ext cx="3460500" cy="43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5140"/>
            <a:ext cx="9404723" cy="1400530"/>
          </a:xfrm>
        </p:spPr>
        <p:txBody>
          <a:bodyPr/>
          <a:lstStyle/>
          <a:p>
            <a:r>
              <a:rPr lang="en-US" dirty="0" smtClean="0"/>
              <a:t>Case study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6" y="1068946"/>
            <a:ext cx="11211950" cy="5789054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i="1" dirty="0"/>
              <a:t>Honduras: </a:t>
            </a:r>
            <a:r>
              <a:rPr lang="en-US" sz="4000" b="1" i="1" dirty="0" err="1"/>
              <a:t>Jesús</a:t>
            </a:r>
            <a:r>
              <a:rPr lang="en-US" sz="4000" b="1" i="1" dirty="0"/>
              <a:t> de </a:t>
            </a:r>
            <a:r>
              <a:rPr lang="en-US" sz="4000" b="1" i="1" dirty="0" err="1"/>
              <a:t>Otoro</a:t>
            </a:r>
            <a:r>
              <a:rPr lang="en-US" sz="4000" b="1" i="1" dirty="0"/>
              <a:t> Valley, Department of </a:t>
            </a:r>
            <a:r>
              <a:rPr lang="en-US" sz="4000" b="1" i="1" dirty="0" err="1"/>
              <a:t>Intibuca</a:t>
            </a:r>
            <a:endParaRPr lang="en-US" sz="4000" b="1" i="1" dirty="0"/>
          </a:p>
          <a:p>
            <a:pPr marL="0" indent="0">
              <a:buNone/>
            </a:pPr>
            <a:r>
              <a:rPr lang="en-US" sz="4000" b="1" i="1" dirty="0" smtClean="0"/>
              <a:t>Identification </a:t>
            </a:r>
            <a:r>
              <a:rPr lang="en-US" sz="4000" b="1" i="1" dirty="0"/>
              <a:t>of flood- and erosion-prone areas for the selection of agricultural production projects.</a:t>
            </a:r>
          </a:p>
          <a:p>
            <a:endParaRPr lang="en-US" sz="4000" b="1" i="1" dirty="0"/>
          </a:p>
          <a:p>
            <a:r>
              <a:rPr lang="en-US" sz="4000" b="1" i="1" dirty="0"/>
              <a:t>- </a:t>
            </a:r>
            <a:r>
              <a:rPr lang="en-US" sz="4000" b="1" i="1" dirty="0" smtClean="0"/>
              <a:t>Presented  </a:t>
            </a:r>
            <a:r>
              <a:rPr lang="en-US" sz="4000" b="1" i="1" dirty="0"/>
              <a:t>land use</a:t>
            </a:r>
          </a:p>
          <a:p>
            <a:r>
              <a:rPr lang="en-US" sz="4000" b="1" i="1" dirty="0"/>
              <a:t>- Projected land use</a:t>
            </a:r>
          </a:p>
          <a:p>
            <a:r>
              <a:rPr lang="en-US" sz="4000" b="1" i="1" dirty="0"/>
              <a:t>- Soils</a:t>
            </a:r>
          </a:p>
          <a:p>
            <a:r>
              <a:rPr lang="en-US" sz="4000" b="1" i="1" dirty="0"/>
              <a:t>- Human settlements</a:t>
            </a:r>
          </a:p>
          <a:p>
            <a:r>
              <a:rPr lang="en-US" sz="4000" b="1" i="1" dirty="0"/>
              <a:t>- Floodplains</a:t>
            </a:r>
          </a:p>
          <a:p>
            <a:r>
              <a:rPr lang="en-US" sz="4000" b="1" i="1" dirty="0" smtClean="0"/>
              <a:t>Erosion </a:t>
            </a:r>
            <a:r>
              <a:rPr lang="en-US" sz="4000" b="1" i="1" dirty="0"/>
              <a:t>risk</a:t>
            </a:r>
          </a:p>
          <a:p>
            <a:r>
              <a:rPr lang="en-US" sz="4000" b="1" i="1" dirty="0"/>
              <a:t>Development strategy</a:t>
            </a:r>
          </a:p>
          <a:p>
            <a:endParaRPr lang="en-US" sz="4000" b="1" i="1" dirty="0"/>
          </a:p>
          <a:p>
            <a:r>
              <a:rPr lang="en-US" sz="4000" b="1" i="1" dirty="0"/>
              <a:t>66 percent of the land presently occupied or planned for irrigated agriculture investment was found to be in flood-susceptible areas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583" y="2717600"/>
            <a:ext cx="345063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natural hazards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38233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2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062" y="436099"/>
            <a:ext cx="81451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Natural hazards are deeply linked to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the concepts of magnitude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geographical location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and time recurrence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89368"/>
              </p:ext>
            </p:extLst>
          </p:nvPr>
        </p:nvGraphicFramePr>
        <p:xfrm>
          <a:off x="844062" y="2498202"/>
          <a:ext cx="7798191" cy="299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990" y="3307882"/>
            <a:ext cx="3816010" cy="32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GIS used in this field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8" y="1638788"/>
            <a:ext cx="11338560" cy="419217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spc="600" dirty="0" smtClean="0">
                <a:latin typeface="Baskerville Old Face" panose="02020602080505020303" pitchFamily="18" charset="0"/>
              </a:rPr>
              <a:t>Mitigating the effects of natural hazards and providing potential risk analysis for communities are common application areas for GIS. Information from a central database can be visualized and analyzed to mitigate areas that are environmentally at risk.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spc="600" dirty="0" smtClean="0">
                <a:latin typeface="Baskerville Old Face" panose="02020602080505020303" pitchFamily="18" charset="0"/>
              </a:rPr>
              <a:t> You can use GIS to assess contamination of soil, water, or the atmosphere.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spc="600" dirty="0" smtClean="0">
                <a:latin typeface="Baskerville Old Face" panose="02020602080505020303" pitchFamily="18" charset="0"/>
              </a:rPr>
              <a:t> Since many factors can play an important role in the occurrence of a natural disaster and their spatial information is crucial to risk assessment and management, the analysis of natural hazards greatly benefits from GIS.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751" y="762653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GIS WHEN LINKED TO NATURAL HAZARD  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80632"/>
            <a:ext cx="11912958" cy="5321008"/>
          </a:xfrm>
          <a:prstGeom prst="rect">
            <a:avLst/>
          </a:prstGeom>
          <a:effectLst>
            <a:glow rad="12700"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6350" contourW="19050">
              <a:bevelT w="50800" h="146050"/>
            </a:sp3d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The use of GIS to manage and understand complex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natural hazards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in spatial and temporal contexts is nowadays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GIS, you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can :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Monitor pollution to environment relationships.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Identify potential risks.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200400" algn="ctr"/>
              </a:tabLs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Prioritize potential pollution scenarios.	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Model the rise of pollution levels over time and predict environmental impact.</a:t>
            </a:r>
            <a:endParaRPr lang="en-US" sz="3200" dirty="0">
              <a:noFill/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714455"/>
          </a:xfrm>
        </p:spPr>
        <p:txBody>
          <a:bodyPr/>
          <a:lstStyle/>
          <a:p>
            <a:r>
              <a:rPr lang="en-US" dirty="0" smtClean="0"/>
              <a:t>Disaster monitoring and early warning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13392"/>
            <a:ext cx="8947150" cy="34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1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948" y="0"/>
            <a:ext cx="3300051" cy="4858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8891949" cy="2765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769369"/>
            <a:ext cx="8891947" cy="25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23" y="0"/>
            <a:ext cx="12027877" cy="70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11" y="396893"/>
            <a:ext cx="8761413" cy="706964"/>
          </a:xfrm>
        </p:spPr>
        <p:txBody>
          <a:bodyPr/>
          <a:lstStyle/>
          <a:p>
            <a:r>
              <a:rPr lang="en-US" dirty="0" smtClean="0"/>
              <a:t>Techniques 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784" y="1103857"/>
            <a:ext cx="7642188" cy="58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296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Baskerville Old Face</vt:lpstr>
      <vt:lpstr>Calibri</vt:lpstr>
      <vt:lpstr>Century Gothic</vt:lpstr>
      <vt:lpstr>Times New Roman</vt:lpstr>
      <vt:lpstr>Wingdings</vt:lpstr>
      <vt:lpstr>Wingdings 3</vt:lpstr>
      <vt:lpstr>Ion</vt:lpstr>
      <vt:lpstr>GIS software's related to environments and nature hazards </vt:lpstr>
      <vt:lpstr>Introduction to natural hazards </vt:lpstr>
      <vt:lpstr>PowerPoint Presentation</vt:lpstr>
      <vt:lpstr>Why is GIS used in this field </vt:lpstr>
      <vt:lpstr>BENEFITS OF GIS WHEN LINKED TO NATURAL HAZARD  : </vt:lpstr>
      <vt:lpstr>Disaster monitoring and early warning </vt:lpstr>
      <vt:lpstr>PowerPoint Presentation</vt:lpstr>
      <vt:lpstr>PowerPoint Presentation</vt:lpstr>
      <vt:lpstr>Techniques : </vt:lpstr>
      <vt:lpstr>PowerPoint Presentation</vt:lpstr>
      <vt:lpstr>PowerPoint Presentation</vt:lpstr>
      <vt:lpstr>PowerPoint Presentation</vt:lpstr>
      <vt:lpstr>Case study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software's related to environments and nature hazards </dc:title>
  <dc:creator>TOSHIBA</dc:creator>
  <cp:lastModifiedBy>TOSHIBA</cp:lastModifiedBy>
  <cp:revision>20</cp:revision>
  <dcterms:created xsi:type="dcterms:W3CDTF">2014-01-26T15:32:14Z</dcterms:created>
  <dcterms:modified xsi:type="dcterms:W3CDTF">2014-01-30T19:20:54Z</dcterms:modified>
</cp:coreProperties>
</file>